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54578" autoAdjust="0"/>
  </p:normalViewPr>
  <p:slideViewPr>
    <p:cSldViewPr snapToGrid="0">
      <p:cViewPr varScale="1">
        <p:scale>
          <a:sx n="38" d="100"/>
          <a:sy n="38" d="100"/>
        </p:scale>
        <p:origin x="-177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9B962-A568-41E9-A35F-9CAFE06C5EF4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54243-AAFE-40DD-A62B-DE764F2B4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50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54243-AAFE-40DD-A62B-DE764F2B4BA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0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54243-AAFE-40DD-A62B-DE764F2B4B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836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54243-AAFE-40DD-A62B-DE764F2B4BA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166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54243-AAFE-40DD-A62B-DE764F2B4BA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080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54243-AAFE-40DD-A62B-DE764F2B4BA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305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54243-AAFE-40DD-A62B-DE764F2B4BA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049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54243-AAFE-40DD-A62B-DE764F2B4BA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00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06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88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HQM logo plus text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325" y="4806950"/>
            <a:ext cx="2276475" cy="1190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646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54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48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83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52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16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20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12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536A9-343C-4723-92E9-E9D3EB84FB72}" type="datetimeFigureOut">
              <a:rPr lang="en-GB" smtClean="0"/>
              <a:t>16/03/2015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4BDCD-D5F3-4F1A-9734-9AD4B7C03E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6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General Foundation Programs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Adam Biscoe</a:t>
            </a:r>
          </a:p>
          <a:p>
            <a:r>
              <a:rPr lang="en-GB" dirty="0" smtClean="0"/>
              <a:t>Higher Quality Management Ltd</a:t>
            </a:r>
            <a:endParaRPr lang="en-GB" dirty="0"/>
          </a:p>
        </p:txBody>
      </p:sp>
      <p:pic>
        <p:nvPicPr>
          <p:cNvPr id="4" name="Picture 3" descr="HQM logo plus tex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25" y="5086350"/>
            <a:ext cx="2276475" cy="1190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762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of Foundation Programs in Oman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30000 enrolments per annum</a:t>
            </a:r>
          </a:p>
          <a:p>
            <a:r>
              <a:rPr lang="en-GB" dirty="0" smtClean="0"/>
              <a:t>60(+) delivery institutions</a:t>
            </a:r>
          </a:p>
          <a:p>
            <a:r>
              <a:rPr lang="en-GB" dirty="0" smtClean="0"/>
              <a:t>Four elements:</a:t>
            </a:r>
          </a:p>
          <a:p>
            <a:pPr lvl="1"/>
            <a:r>
              <a:rPr lang="en-GB" dirty="0" smtClean="0"/>
              <a:t>English Language</a:t>
            </a:r>
          </a:p>
          <a:p>
            <a:pPr lvl="1"/>
            <a:r>
              <a:rPr lang="en-GB" dirty="0" smtClean="0"/>
              <a:t>Maths</a:t>
            </a:r>
          </a:p>
          <a:p>
            <a:pPr lvl="1"/>
            <a:r>
              <a:rPr lang="en-GB" dirty="0" smtClean="0"/>
              <a:t>ICT</a:t>
            </a:r>
          </a:p>
          <a:p>
            <a:pPr lvl="1"/>
            <a:r>
              <a:rPr lang="en-GB" dirty="0" smtClean="0"/>
              <a:t>General Study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28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Delivery Context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Awareness and knowledge of GFP </a:t>
            </a:r>
            <a:r>
              <a:rPr lang="en-GB" dirty="0" smtClean="0"/>
              <a:t>standards</a:t>
            </a:r>
          </a:p>
          <a:p>
            <a:r>
              <a:rPr lang="en-GB" dirty="0"/>
              <a:t>Level and breadth of GFP </a:t>
            </a:r>
            <a:r>
              <a:rPr lang="en-GB" dirty="0" smtClean="0"/>
              <a:t>Standards</a:t>
            </a:r>
          </a:p>
          <a:p>
            <a:r>
              <a:rPr lang="en-GB" dirty="0" smtClean="0"/>
              <a:t>Governance</a:t>
            </a:r>
          </a:p>
          <a:p>
            <a:r>
              <a:rPr lang="en-GB" dirty="0" smtClean="0"/>
              <a:t>Management</a:t>
            </a:r>
          </a:p>
          <a:p>
            <a:r>
              <a:rPr lang="en-GB" dirty="0" smtClean="0"/>
              <a:t>Perceptions of FPs</a:t>
            </a:r>
          </a:p>
          <a:p>
            <a:r>
              <a:rPr lang="en-GB" dirty="0" smtClean="0"/>
              <a:t>Horizontal integration</a:t>
            </a:r>
          </a:p>
          <a:p>
            <a:r>
              <a:rPr lang="en-GB" dirty="0" smtClean="0"/>
              <a:t>Vertical integration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25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for students studying FPs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with special / additional learning needs</a:t>
            </a:r>
          </a:p>
          <a:p>
            <a:r>
              <a:rPr lang="en-GB" dirty="0" smtClean="0"/>
              <a:t>Transition to Higher Education</a:t>
            </a:r>
          </a:p>
          <a:p>
            <a:r>
              <a:rPr lang="en-GB" dirty="0" smtClean="0"/>
              <a:t>Orientation / induction</a:t>
            </a:r>
          </a:p>
          <a:p>
            <a:r>
              <a:rPr lang="en-GB" dirty="0" smtClean="0"/>
              <a:t>Placement tests</a:t>
            </a:r>
          </a:p>
          <a:p>
            <a:r>
              <a:rPr lang="en-GB" dirty="0" smtClean="0"/>
              <a:t>Language of instruction</a:t>
            </a:r>
          </a:p>
          <a:p>
            <a:r>
              <a:rPr lang="en-GB" dirty="0" smtClean="0"/>
              <a:t>Progression expectations</a:t>
            </a:r>
          </a:p>
          <a:p>
            <a:r>
              <a:rPr lang="en-GB" dirty="0" smtClean="0"/>
              <a:t>Course materials</a:t>
            </a:r>
          </a:p>
        </p:txBody>
      </p:sp>
    </p:spTree>
    <p:extLst>
      <p:ext uri="{BB962C8B-B14F-4D97-AF65-F5344CB8AC3E}">
        <p14:creationId xmlns:p14="http://schemas.microsoft.com/office/powerpoint/2010/main" val="2012526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assurance of FPs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Approach to quality assurance</a:t>
            </a:r>
          </a:p>
          <a:p>
            <a:r>
              <a:rPr lang="en-GB" dirty="0" smtClean="0"/>
              <a:t>Feedback from students</a:t>
            </a:r>
          </a:p>
          <a:p>
            <a:r>
              <a:rPr lang="en-GB" dirty="0" smtClean="0"/>
              <a:t>Peer observation of teaching and appraisal</a:t>
            </a:r>
          </a:p>
          <a:p>
            <a:r>
              <a:rPr lang="en-GB" dirty="0" smtClean="0"/>
              <a:t>Benchmarking exit assessments</a:t>
            </a:r>
          </a:p>
          <a:p>
            <a:r>
              <a:rPr lang="en-GB" dirty="0" smtClean="0"/>
              <a:t>Sharing good practice</a:t>
            </a:r>
          </a:p>
          <a:p>
            <a:r>
              <a:rPr lang="en-GB" dirty="0" smtClean="0"/>
              <a:t>External reviews of FPs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14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Three phase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Phase 1 </a:t>
            </a:r>
          </a:p>
          <a:p>
            <a:pPr lvl="1"/>
            <a:r>
              <a:rPr lang="en-GB" dirty="0" smtClean="0"/>
              <a:t>External Review of Foundation Programs</a:t>
            </a:r>
          </a:p>
          <a:p>
            <a:r>
              <a:rPr lang="en-GB" dirty="0" smtClean="0"/>
              <a:t>Phase 2 </a:t>
            </a:r>
          </a:p>
          <a:p>
            <a:pPr lvl="1"/>
            <a:r>
              <a:rPr lang="en-GB" dirty="0" smtClean="0"/>
              <a:t>Review General Foundation Program Standards</a:t>
            </a:r>
          </a:p>
          <a:p>
            <a:r>
              <a:rPr lang="en-GB" dirty="0" smtClean="0"/>
              <a:t>Phase 3 </a:t>
            </a:r>
          </a:p>
          <a:p>
            <a:pPr lvl="1"/>
            <a:r>
              <a:rPr lang="en-GB" dirty="0" smtClean="0"/>
              <a:t>Accreditation of FPs</a:t>
            </a:r>
          </a:p>
        </p:txBody>
      </p:sp>
    </p:spTree>
    <p:extLst>
      <p:ext uri="{BB962C8B-B14F-4D97-AF65-F5344CB8AC3E}">
        <p14:creationId xmlns:p14="http://schemas.microsoft.com/office/powerpoint/2010/main" val="1961243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External Review of Foundation Programs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</a:p>
          <a:p>
            <a:pPr lvl="1"/>
            <a:r>
              <a:rPr lang="en-GB" dirty="0" smtClean="0"/>
              <a:t>to inform the public about the quality of FPs</a:t>
            </a:r>
          </a:p>
          <a:p>
            <a:pPr lvl="1"/>
            <a:r>
              <a:rPr lang="en-GB" dirty="0" smtClean="0"/>
              <a:t>to help institutions to improve student achievement of GFP Standards</a:t>
            </a:r>
          </a:p>
          <a:p>
            <a:r>
              <a:rPr lang="en-GB" dirty="0" smtClean="0"/>
              <a:t>Utilise existing reference points</a:t>
            </a:r>
          </a:p>
          <a:p>
            <a:r>
              <a:rPr lang="en-GB" dirty="0" smtClean="0"/>
              <a:t>Formative method</a:t>
            </a:r>
          </a:p>
          <a:p>
            <a:r>
              <a:rPr lang="en-GB" dirty="0" smtClean="0"/>
              <a:t>In tune with OAAA Quality Audit and Institutional and Program Standards</a:t>
            </a:r>
          </a:p>
          <a:p>
            <a:r>
              <a:rPr lang="en-GB" dirty="0" smtClean="0"/>
              <a:t>Delivered with a degree of urgency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9952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ERFP timetable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outline of </a:t>
            </a:r>
            <a:r>
              <a:rPr lang="en-GB" dirty="0" smtClean="0"/>
              <a:t>ERFP </a:t>
            </a:r>
            <a:r>
              <a:rPr lang="en-GB" dirty="0"/>
              <a:t>proposal with </a:t>
            </a:r>
            <a:r>
              <a:rPr lang="en-GB" dirty="0" smtClean="0"/>
              <a:t>stakeholders – Feb-March 2015 </a:t>
            </a:r>
            <a:endParaRPr lang="en-GB" dirty="0"/>
          </a:p>
          <a:p>
            <a:r>
              <a:rPr lang="en-GB" dirty="0" smtClean="0"/>
              <a:t>ERFP Consultation workshop – 25 March 2015</a:t>
            </a:r>
          </a:p>
          <a:p>
            <a:r>
              <a:rPr lang="en-GB" dirty="0" smtClean="0"/>
              <a:t>Draft handbook published – May 2015</a:t>
            </a:r>
          </a:p>
          <a:p>
            <a:r>
              <a:rPr lang="en-GB" dirty="0" smtClean="0"/>
              <a:t>Pilot reviews – September 2015</a:t>
            </a:r>
          </a:p>
          <a:p>
            <a:r>
              <a:rPr lang="en-GB" dirty="0" smtClean="0"/>
              <a:t>Revise draft handbook in light of pilots </a:t>
            </a:r>
            <a:r>
              <a:rPr lang="en-GB" smtClean="0"/>
              <a:t>– Autumn </a:t>
            </a:r>
            <a:r>
              <a:rPr lang="en-GB" dirty="0" smtClean="0"/>
              <a:t>2015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35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229</Words>
  <Application>Microsoft Office PowerPoint</Application>
  <PresentationFormat>Custom</PresentationFormat>
  <Paragraphs>62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General Foundation Programs</vt:lpstr>
      <vt:lpstr>Features of Foundation Programs in Oman</vt:lpstr>
      <vt:lpstr>Delivery Context</vt:lpstr>
      <vt:lpstr>Support for students studying FPs</vt:lpstr>
      <vt:lpstr>Quality assurance of FPs</vt:lpstr>
      <vt:lpstr>Three phase approach</vt:lpstr>
      <vt:lpstr>External Review of Foundation Programs</vt:lpstr>
      <vt:lpstr>ERFP timetable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Foundation Programs</dc:title>
  <dc:creator>Adam</dc:creator>
  <cp:lastModifiedBy>Adam Biscoe</cp:lastModifiedBy>
  <cp:revision>17</cp:revision>
  <dcterms:created xsi:type="dcterms:W3CDTF">2015-01-20T08:34:23Z</dcterms:created>
  <dcterms:modified xsi:type="dcterms:W3CDTF">2015-03-16T06:58:12Z</dcterms:modified>
</cp:coreProperties>
</file>